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E460-1F0B-4B95-B7FA-1D6430E7B6D1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C8B5-7EA8-4190-8D27-28597A93B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55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E460-1F0B-4B95-B7FA-1D6430E7B6D1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C8B5-7EA8-4190-8D27-28597A93B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11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E460-1F0B-4B95-B7FA-1D6430E7B6D1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C8B5-7EA8-4190-8D27-28597A93B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91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E460-1F0B-4B95-B7FA-1D6430E7B6D1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C8B5-7EA8-4190-8D27-28597A93B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71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E460-1F0B-4B95-B7FA-1D6430E7B6D1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C8B5-7EA8-4190-8D27-28597A93B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09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E460-1F0B-4B95-B7FA-1D6430E7B6D1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C8B5-7EA8-4190-8D27-28597A93B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71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E460-1F0B-4B95-B7FA-1D6430E7B6D1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C8B5-7EA8-4190-8D27-28597A93B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2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E460-1F0B-4B95-B7FA-1D6430E7B6D1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C8B5-7EA8-4190-8D27-28597A93B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2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E460-1F0B-4B95-B7FA-1D6430E7B6D1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C8B5-7EA8-4190-8D27-28597A93B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46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E460-1F0B-4B95-B7FA-1D6430E7B6D1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C8B5-7EA8-4190-8D27-28597A93B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51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E460-1F0B-4B95-B7FA-1D6430E7B6D1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C8B5-7EA8-4190-8D27-28597A93B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10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E460-1F0B-4B95-B7FA-1D6430E7B6D1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5C8B5-7EA8-4190-8D27-28597A93B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70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00331_1233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Pictures\photos école la source\2019-2020\corona\bricolage\bricolages\20200402_160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560840" cy="425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8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Pictures\photos école la source\2019-2020\corona\bricolage\bricolages\20200406_151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sateur\Pictures\photos école la source\2019-2020\corona\bricolage\bricolages\20200406_151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32848" cy="44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7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ilisateur\Pictures\photos école la source\2019-2020\corona\bricolage\bricolages\20200406_162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06770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tilisateur\Pictures\photos école la source\2019-2020\corona\bricolage\bricolages\20200406_180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05173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ilisateur\Pictures\photos école la source\2019-2020\corona\bricolage\bricolages\IMG_20200407_112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612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</cp:revision>
  <dcterms:created xsi:type="dcterms:W3CDTF">2020-04-07T15:16:05Z</dcterms:created>
  <dcterms:modified xsi:type="dcterms:W3CDTF">2020-04-07T15:22:17Z</dcterms:modified>
</cp:coreProperties>
</file>