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81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44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0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72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497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168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04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903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198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66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67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0F44-B666-4A65-A7EA-602457AA8744}" type="datetimeFigureOut">
              <a:rPr lang="fr-FR" smtClean="0"/>
              <a:t>07/04/2020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55F0-ABA5-48A8-B45D-AE619D51ED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44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Pictures\photos école la source\2019-2020\corona\bricolage\arbres\20200407_1458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4032448" cy="61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Pictures\photos école la source\2019-2020\corona\bricolage\arbres\Image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854455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6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tilisateur\Pictures\photos école la source\2019-2020\corona\bricolage\arbres\IMG_20200407_1109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764569" cy="50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0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tilisateur\Pictures\photos école la source\2019-2020\corona\bricolage\arbres\Snapchat-2785409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6"/>
            <a:ext cx="18648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tilisateur\Pictures\photos école la source\2019-2020\corona\bricolage\arbres\Snapchat-646009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52736"/>
            <a:ext cx="1864816" cy="381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tilisateur\Pictures\photos école la source\2019-2020\corona\bricolage\arbres\Snapchat-1612210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18648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tilisateur\Pictures\photos école la source\2019-2020\corona\bricolage\arbres\Snapchat-20788296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052737"/>
            <a:ext cx="18648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490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1</cp:revision>
  <dcterms:created xsi:type="dcterms:W3CDTF">2020-04-07T15:40:51Z</dcterms:created>
  <dcterms:modified xsi:type="dcterms:W3CDTF">2020-04-07T15:45:44Z</dcterms:modified>
</cp:coreProperties>
</file>