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7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7F8D-B5CD-4DA9-9695-6618A60BC8C6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B0CAB-6084-4334-A7A2-839FCA3F2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76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0CAB-6084-4334-A7A2-839FCA3F21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43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87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5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80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35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7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0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0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40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1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51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16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E00D-A209-4526-B167-CF1C00E255F4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80409-0C82-485A-977E-AF56EBBAA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7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1D3D3714E3E41EBA5B1AF50B82D68F4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b="24000"/>
          <a:stretch/>
        </p:blipFill>
        <p:spPr>
          <a:xfrm>
            <a:off x="539552" y="404664"/>
            <a:ext cx="3457295" cy="271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tilisateur\Pictures\photos école la source\2019-2020\corona\photos enfants\IMG_20200403_16444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2986161" cy="39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Pictures\photos école la source\2019-2020\corona\photos enfants\20200401_154842 (576x102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81"/>
          <a:stretch/>
        </p:blipFill>
        <p:spPr bwMode="auto">
          <a:xfrm rot="5400000">
            <a:off x="384992" y="991272"/>
            <a:ext cx="411073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ilisateur\Pictures\photos école la source\2019-2020\corona\photos enfants\20200401_154848 (576x102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50"/>
          <a:stretch/>
        </p:blipFill>
        <p:spPr bwMode="auto">
          <a:xfrm rot="5400000">
            <a:off x="4404864" y="1717064"/>
            <a:ext cx="456793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Pictures\photos école la source\2019-2020\corona\photos enfants\20200401_154922 (1024x57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4403328" cy="24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ilisateur\Pictures\photos école la source\2019-2020\corona\photos enfants\20200401_154949 (1024x57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4838215" cy="27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Pictures\photos école la source\2019-2020\corona\photos enfants\91284438_212305966776455_183566540165296947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68885" cy="47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tilisateur\Pictures\photos école la source\2019-2020\corona\photos enfants\IMG_20200402_160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0521" y="992729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tilisateur\Pictures\photos école la source\2019-2020\corona\photos enfants\IMG_20200402_160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3119" y="2651517"/>
            <a:ext cx="4119554" cy="30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tilisateur\Pictures\photos école la source\2019-2020\corona\photos enfants\Ima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672408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tilisateur\Pictures\photos école la source\2019-2020\corona\photos enfants\IMG_20200402_162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07015" y="241031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ilisateur\Pictures\photos école la source\2019-2020\corona\photos enfants\20200403_185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5751" y="1642802"/>
            <a:ext cx="4144460" cy="31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Affichage à l'écran (4:3)</PresentationFormat>
  <Paragraphs>1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6</cp:revision>
  <dcterms:created xsi:type="dcterms:W3CDTF">2020-04-06T13:24:32Z</dcterms:created>
  <dcterms:modified xsi:type="dcterms:W3CDTF">2020-04-06T13:40:29Z</dcterms:modified>
</cp:coreProperties>
</file>