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80" autoAdjust="0"/>
  </p:normalViewPr>
  <p:slideViewPr>
    <p:cSldViewPr>
      <p:cViewPr varScale="1">
        <p:scale>
          <a:sx n="88" d="100"/>
          <a:sy n="88" d="100"/>
        </p:scale>
        <p:origin x="-127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F96CE3A-9A59-450A-A3C2-14024C02BB34}" type="datetimeFigureOut">
              <a:rPr lang="fr-FR" smtClean="0"/>
              <a:t>09/04/2020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157843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ilisateur\Pictures\photos école la source\2019-2020\corona\enfants\Nouveau dossier\Resized_20200323_1434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384376" cy="19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68" y="3573016"/>
            <a:ext cx="3573016" cy="20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3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tilisateur\Pictures\photos école la source\2019-2020\corona\enfants\Nouveau dossier\IMG_20200327_11202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4104456" cy="23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tilisateur\Pictures\photos école la source\2019-2020\corona\enfants\Nouveau dossier\IMG_20200323_09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6885"/>
            <a:ext cx="433693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1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9770" y="1536733"/>
            <a:ext cx="5024107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4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20200407_17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1675" y="1544792"/>
            <a:ext cx="5088564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0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0f990436ca&amp;attid=0.0.1&amp;permmsgid=msg-f:1663395170305827565&amp;th=17159118272de2ed&amp;view=fimg&amp;sz=s0-l75-ft&amp;attbid=ANGjdJ_2bvLSyMnt-4GVuyt3kjXCwlkZVyDCNLRynnIeEniVuGPzKBXWrf_apevfJElgZ5VlB3Hj8UI7dkuovzVWwqHQ_ceNcq7K8tkQwmPvJOQ0X0a0PKTX9ZwBCjo&amp;disp=emb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7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Nouveau dossier\20200403_12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ilisateur\Pictures\photos école la source\2019-2020\corona\enfants\Nouveau dossier\20200401_115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995" y="2312877"/>
            <a:ext cx="432048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tilisateur\Pictures\photos école la source\2019-2020\corona\enfants\Nouveau dossier\IMG_20200319_11582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62860"/>
            <a:ext cx="3001833" cy="40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tilisateur\Pictures\photos école la source\2019-2020\corona\enfants\Nouveau dossier\IMG_20200407_1736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0" y="-977900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84797"/>
            <a:ext cx="2685314" cy="35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IMG_20200325_173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4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81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20200405_132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1922" y="1986590"/>
            <a:ext cx="5256584" cy="29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768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20200407_14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6779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20200407_234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2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-72750603086887015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58332"/>
            <a:ext cx="2470052" cy="509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ilisateur\Pictures\photos école la source\2019-2020\corona\enfants\Nouveau dossier\418715292032660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09429"/>
            <a:ext cx="2520280" cy="520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8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Nouveau dossier\20200331_104523 (576x10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0085" y="2038467"/>
            <a:ext cx="4835376" cy="27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5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IMG_0938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88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Nouveau dossier\IMG_20200408_11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796" y="1320516"/>
            <a:ext cx="4446494" cy="33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408_17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790" y="2187050"/>
            <a:ext cx="4465995" cy="33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9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G_20200401_175033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9818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ilisateur\Pictures\photos école la source\2019-2020\corona\enfants\Nouveau dossier\IMG_20200405_12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1953" y="2144051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1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Image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02" y="2708920"/>
            <a:ext cx="2601152" cy="346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Image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94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BONNES VACANCES!!!</a:t>
            </a:r>
            <a:endParaRPr lang="fr-FR" dirty="0"/>
          </a:p>
        </p:txBody>
      </p:sp>
      <p:pic>
        <p:nvPicPr>
          <p:cNvPr id="3074" name="Picture 2" descr="C:\Users\Utilisateur\Pictures\photos école la source\2019-2020\corona\enfants\Nouveau dossier\IMG_20200409_153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2"/>
          <a:stretch/>
        </p:blipFill>
        <p:spPr bwMode="auto">
          <a:xfrm rot="5400000">
            <a:off x="2296404" y="2104196"/>
            <a:ext cx="4101774" cy="35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8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20200407_152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57" y="1292763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tilisateur\Pictures\photos école la source\2019-2020\corona\enfants\received_9014647103031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20200406_1657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 bwMode="auto">
          <a:xfrm rot="5400000">
            <a:off x="1677468" y="1715020"/>
            <a:ext cx="5280507" cy="35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6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Nouveau dossier\20200407_130318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876300"/>
            <a:ext cx="3506140" cy="2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20200407_13060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21741"/>
            <a:ext cx="3053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3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0125" y="1490355"/>
            <a:ext cx="5229146" cy="39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0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98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728" y="155679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2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20200317_175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5676" y="1376772"/>
            <a:ext cx="5472610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08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ais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733</TotalTime>
  <Words>3</Words>
  <Application>Microsoft Office PowerPoint</Application>
  <PresentationFormat>Affichage à l'écran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Punaise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BONNES VACANCES!!!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33</cp:revision>
  <dcterms:created xsi:type="dcterms:W3CDTF">2020-04-07T15:46:33Z</dcterms:created>
  <dcterms:modified xsi:type="dcterms:W3CDTF">2020-04-09T16:24:59Z</dcterms:modified>
</cp:coreProperties>
</file>