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80" autoAdjust="0"/>
  </p:normalViewPr>
  <p:slideViewPr>
    <p:cSldViewPr>
      <p:cViewPr varScale="1">
        <p:scale>
          <a:sx n="88" d="100"/>
          <a:sy n="88" d="100"/>
        </p:scale>
        <p:origin x="-1277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FF96CE3A-9A59-450A-A3C2-14024C02BB34}" type="datetimeFigureOut">
              <a:rPr lang="fr-FR" smtClean="0"/>
              <a:t>10/04/2020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BC99296-D02A-4D6F-B6FE-2A9C9B3EA5E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157843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tilisateur\Pictures\photos école la source\2019-2020\corona\enfants\Nouveau dossier\Resized_20200323_14345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3384376" cy="19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tilisateur\Pictures\photos école la source\2019-2020\corona\enfants\Nouveau dossier\Resized_20200323_1431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68" y="3573016"/>
            <a:ext cx="3573016" cy="200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435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tilisateur\Pictures\photos école la source\2019-2020\corona\enfants\Nouveau dossier\IMG_20200327_112023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4104456" cy="23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tilisateur\Pictures\photos école la source\2019-2020\corona\enfants\Nouveau dossier\IMG_20200323_090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6885"/>
            <a:ext cx="433693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812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9770" y="1536733"/>
            <a:ext cx="5024107" cy="376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644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20200407_17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31675" y="1544792"/>
            <a:ext cx="5088564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7205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google.com/mail/u/0?ui=2&amp;ik=0f990436ca&amp;attid=0.0.1&amp;permmsgid=msg-f:1663395170305827565&amp;th=17159118272de2ed&amp;view=fimg&amp;sz=s0-l75-ft&amp;attbid=ANGjdJ_2bvLSyMnt-4GVuyt3kjXCwlkZVyDCNLRynnIeEniVuGPzKBXWrf_apevfJElgZ5VlB3Hj8UI7dkuovzVWwqHQ_ceNcq7K8tkQwmPvJOQ0X0a0PKTX9ZwBCjo&amp;disp=emb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052736"/>
            <a:ext cx="3528392" cy="47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072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Nouveau dossier\20200403_12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3816424" cy="286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tilisateur\Pictures\photos école la source\2019-2020\corona\enfants\Nouveau dossier\20200401_115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995" y="2312877"/>
            <a:ext cx="432048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6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tilisateur\Pictures\photos école la source\2019-2020\corona\enfants\Nouveau dossier\IMG_20200319_115825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62860"/>
            <a:ext cx="3001833" cy="400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tilisateur\Pictures\photos école la source\2019-2020\corona\enfants\Nouveau dossier\IMG_20200407_1736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0" y="-9779000"/>
            <a:ext cx="189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331_173040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84797"/>
            <a:ext cx="2685314" cy="358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IMG_20200325_17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764704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48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5813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ilisateur\Pictures\photos école la source\2019-2020\corona\enfants\20200405_13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1922" y="1986590"/>
            <a:ext cx="5256584" cy="295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76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ilisateur\Pictures\photos école la source\2019-2020\corona\enfants\20200407_14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856779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20200407_234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32856"/>
            <a:ext cx="297033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72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-7275060308688701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12288"/>
            <a:ext cx="1584176" cy="326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tilisateur\Pictures\photos école la source\2019-2020\corona\enfants\Nouveau dossier\4187152920326608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2696"/>
            <a:ext cx="2016224" cy="41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tilisateur\Pictures\photos école la source\2019-2020\corona\enfants\Nouveau dossier\39135539576164867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65" y="4013650"/>
            <a:ext cx="3809703" cy="184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89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Nouveau dossier\20200331_104523 (576x102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0085" y="2038467"/>
            <a:ext cx="4835376" cy="27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15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IMG_0938.HE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8720"/>
            <a:ext cx="378042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688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Nouveau dossier\IMG_20200408_11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7796" y="1320516"/>
            <a:ext cx="4446494" cy="33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tilisateur\Pictures\photos école la source\2019-2020\corona\enfants\Nouveau dossier\IMG_20200408_170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3790" y="2187050"/>
            <a:ext cx="4465995" cy="33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998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Nouveau dossier\IMG_20200401_175033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398185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tilisateur\Pictures\photos école la source\2019-2020\corona\enfants\Nouveau dossier\IMG_20200405_1211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151953" y="2144051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115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ilisateur\Pictures\photos école la source\2019-2020\corona\enfants\Image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tilisateur\Pictures\photos école la source\2019-2020\corona\enfants\Nouveau dossier\Image(2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2" y="2708920"/>
            <a:ext cx="2601152" cy="34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Image(1)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269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894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BONNES VACANCES!!!</a:t>
            </a:r>
            <a:endParaRPr lang="fr-FR" dirty="0"/>
          </a:p>
        </p:txBody>
      </p:sp>
      <p:pic>
        <p:nvPicPr>
          <p:cNvPr id="3074" name="Picture 2" descr="C:\Users\Utilisateur\Pictures\photos école la source\2019-2020\corona\enfants\Nouveau dossier\IMG_20200409_153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2"/>
          <a:stretch/>
        </p:blipFill>
        <p:spPr bwMode="auto">
          <a:xfrm rot="5400000">
            <a:off x="2296404" y="2104196"/>
            <a:ext cx="4101774" cy="35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581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tilisateur\Pictures\photos école la source\2019-2020\corona\enfants\20200407_152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7557" y="1292763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tilisateur\Pictures\photos école la source\2019-2020\corona\enfants\received_90146471030313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44824"/>
            <a:ext cx="30783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04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Nouveau dossier\20200406_1657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0"/>
          <a:stretch/>
        </p:blipFill>
        <p:spPr bwMode="auto">
          <a:xfrm rot="5400000">
            <a:off x="1677468" y="1715020"/>
            <a:ext cx="5280507" cy="352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60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Nouveau dossier\20200407_130318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876300"/>
            <a:ext cx="3506140" cy="2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tilisateur\Pictures\photos école la source\2019-2020\corona\enfants\Nouveau dossier\20200407_13060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21741"/>
            <a:ext cx="3053661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534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ilisateur\Pictures\photos école la source\2019-2020\corona\enfants\image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0125" y="1490355"/>
            <a:ext cx="5229146" cy="392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20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ilisateur\Pictures\photos école la source\2019-2020\corona\enfants\Nouveau dossier\IMG_0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08720"/>
            <a:ext cx="2664296" cy="47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980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ilisateur\Pictures\photos école la source\2019-2020\corona\enfants\image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3728" y="1556792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12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ilisateur\Pictures\photos école la source\2019-2020\corona\enfants\20200317_175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55676" y="1376772"/>
            <a:ext cx="5472610" cy="410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3087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nais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Punaise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nai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733</TotalTime>
  <Words>3</Words>
  <Application>Microsoft Office PowerPoint</Application>
  <PresentationFormat>Affichage à l'écran (4:3)</PresentationFormat>
  <Paragraphs>1</Paragraphs>
  <Slides>25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Punaise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BONNES VACANCES!!!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35</cp:revision>
  <dcterms:created xsi:type="dcterms:W3CDTF">2020-04-07T15:46:33Z</dcterms:created>
  <dcterms:modified xsi:type="dcterms:W3CDTF">2020-04-10T19:18:08Z</dcterms:modified>
</cp:coreProperties>
</file>