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80" autoAdjust="0"/>
  </p:normalViewPr>
  <p:slideViewPr>
    <p:cSldViewPr>
      <p:cViewPr varScale="1">
        <p:scale>
          <a:sx n="88" d="100"/>
          <a:sy n="88" d="100"/>
        </p:scale>
        <p:origin x="-1277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ilisateur\Pictures\photos école la source\2019-2020\corona\enfants\Nouveau dossier\Resized_20200323_1431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3157843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tilisateur\Pictures\photos école la source\2019-2020\corona\enfants\Nouveau dossier\Resized_20200323_14345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3384376" cy="19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tilisateur\Pictures\photos école la source\2019-2020\corona\enfants\Nouveau dossier\Resized_20200323_1431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68" y="3573016"/>
            <a:ext cx="3573016" cy="200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435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tilisateur\Pictures\photos école la source\2019-2020\corona\enfants\Nouveau dossier\IMG_20200327_112023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4104456" cy="23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tilisateur\Pictures\photos école la source\2019-2020\corona\enfants\Nouveau dossier\IMG_20200323_090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66885"/>
            <a:ext cx="433693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81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ilisateur\Pictures\photos école la source\2019-2020\corona\enfants\Nouveau dossier\image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9770" y="1536733"/>
            <a:ext cx="5024107" cy="37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44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Pictures\photos école la source\2019-2020\corona\enfants\Nouveau dossier\20200407_17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1675" y="1544792"/>
            <a:ext cx="5088564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05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google.com/mail/u/0?ui=2&amp;ik=0f990436ca&amp;attid=0.0.1&amp;permmsgid=msg-f:1663395170305827565&amp;th=17159118272de2ed&amp;view=fimg&amp;sz=s0-l75-ft&amp;attbid=ANGjdJ_2bvLSyMnt-4GVuyt3kjXCwlkZVyDCNLRynnIeEniVuGPzKBXWrf_apevfJElgZ5VlB3Hj8UI7dkuovzVWwqHQ_ceNcq7K8tkQwmPvJOQ0X0a0PKTX9ZwBCjo&amp;disp=emb"/>
          <p:cNvSpPr>
            <a:spLocks noChangeAspect="1" noChangeArrowheads="1"/>
          </p:cNvSpPr>
          <p:nvPr/>
        </p:nvSpPr>
        <p:spPr bwMode="auto">
          <a:xfrm>
            <a:off x="155575" y="-822325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3528392" cy="470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072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ilisateur\Pictures\photos école la source\2019-2020\corona\enfants\Nouveau dossier\20200403_120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tilisateur\Pictures\photos école la source\2019-2020\corona\enfants\Nouveau dossier\20200401_115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5995" y="2312877"/>
            <a:ext cx="432048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6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Utilisateur\Pictures\photos école la source\2019-2020\corona\enfants\Nouveau dossier\IMG_20200319_11582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62860"/>
            <a:ext cx="3001833" cy="400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tilisateur\Pictures\photos école la source\2019-2020\corona\enfants\Nouveau dossier\IMG_20200407_17365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ilisateur\Pictures\photos école la source\2019-2020\corona\enfants\Nouveau dossier\IMG_20200331_17304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0" y="-9779000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ilisateur\Pictures\photos école la source\2019-2020\corona\enfants\Nouveau dossier\IMG_20200331_17304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84797"/>
            <a:ext cx="2685314" cy="358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ilisateur\Pictures\photos école la source\2019-2020\corona\enfants\Nouveau dossier\IMG_20200325_173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4704"/>
            <a:ext cx="39424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48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813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ilisateur\Pictures\photos école la source\2019-2020\corona\enfants\20200405_132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1922" y="1986590"/>
            <a:ext cx="5256584" cy="295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768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ilisateur\Pictures\photos école la source\2019-2020\corona\enfants\20200407_140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56779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tilisateur\Pictures\photos école la source\2019-2020\corona\enfants\Nouveau dossier\20200407_234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2856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72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989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ilisateur\Pictures\photos école la source\2019-2020\corona\enfants\Nouveau dossier\20200331_104523 (576x102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0085" y="2038467"/>
            <a:ext cx="4835376" cy="271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53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Pictures\photos école la source\2019-2020\corona\enfants\Nouveau dossier\IMG_0938.HE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8720"/>
            <a:ext cx="37804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88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ilisateur\Pictures\photos école la source\2019-2020\corona\enfants\Nouveau dossier\IMG_20200408_110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796" y="1320516"/>
            <a:ext cx="4446494" cy="333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ilisateur\Pictures\photos école la source\2019-2020\corona\enfants\Nouveau dossier\IMG_20200408_170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790" y="2187050"/>
            <a:ext cx="4465995" cy="334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998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ilisateur\Pictures\photos école la source\2019-2020\corona\enfants\Nouveau dossier\IMG_20200401_175033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398185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tilisateur\Pictures\photos école la source\2019-2020\corona\enfants\Nouveau dossier\IMG_20200405_121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51953" y="2144051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115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ilisateur\Pictures\photos école la source\2019-2020\corona\enfants\Imag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tilisateur\Pictures\photos école la source\2019-2020\corona\enfants\Nouveau dossier\Image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002" y="2708920"/>
            <a:ext cx="2601152" cy="346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ilisateur\Pictures\photos école la source\2019-2020\corona\enfants\Nouveau dossier\Image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894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BONNES VACANCES!!!</a:t>
            </a:r>
            <a:endParaRPr lang="fr-FR" dirty="0"/>
          </a:p>
        </p:txBody>
      </p:sp>
      <p:pic>
        <p:nvPicPr>
          <p:cNvPr id="3074" name="Picture 2" descr="C:\Users\Utilisateur\Pictures\photos école la source\2019-2020\corona\enfants\Nouveau dossier\IMG_20200409_153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2"/>
          <a:stretch/>
        </p:blipFill>
        <p:spPr bwMode="auto">
          <a:xfrm rot="5400000">
            <a:off x="2296404" y="2104196"/>
            <a:ext cx="4101774" cy="358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581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ilisateur\Pictures\photos école la source\2019-2020\corona\enfants\20200407_152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7557" y="1292763"/>
            <a:ext cx="42244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tilisateur\Pictures\photos école la source\2019-2020\corona\enfants\received_9014647103031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0783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04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ilisateur\Pictures\photos école la source\2019-2020\corona\enfants\Nouveau dossier\20200406_1657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 bwMode="auto">
          <a:xfrm rot="5400000">
            <a:off x="1677468" y="1715020"/>
            <a:ext cx="5280507" cy="35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660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ilisateur\Pictures\photos école la source\2019-2020\corona\enfants\Nouveau dossier\20200407_130318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876300"/>
            <a:ext cx="3506140" cy="2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ilisateur\Pictures\photos école la source\2019-2020\corona\enfants\Nouveau dossier\20200407_130608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21741"/>
            <a:ext cx="305366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534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ilisateur\Pictures\photos école la source\2019-2020\corona\enfants\image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0125" y="1490355"/>
            <a:ext cx="5229146" cy="39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202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980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ilisateur\Pictures\photos école la source\2019-2020\corona\enfants\image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3728" y="1556792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23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ilisateur\Pictures\photos école la source\2019-2020\corona\enfants\20200317_175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55676" y="1376772"/>
            <a:ext cx="5472610" cy="41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3087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naise">
  <a:themeElements>
    <a:clrScheme name="Essenti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Punaise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nai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732</TotalTime>
  <Words>3</Words>
  <Application>Microsoft Office PowerPoint</Application>
  <PresentationFormat>Affichage à l'écran (4:3)</PresentationFormat>
  <Paragraphs>1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Punaise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BONNES VACANCES!!!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32</cp:revision>
  <dcterms:created xsi:type="dcterms:W3CDTF">2020-04-07T15:46:33Z</dcterms:created>
  <dcterms:modified xsi:type="dcterms:W3CDTF">2020-04-09T15:38:06Z</dcterms:modified>
</cp:coreProperties>
</file>